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9" r:id="rId3"/>
    <p:sldId id="264" r:id="rId4"/>
    <p:sldId id="257" r:id="rId5"/>
    <p:sldId id="258" r:id="rId6"/>
    <p:sldId id="260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3164"/>
    <a:srgbClr val="4A206A"/>
    <a:srgbClr val="3C2550"/>
    <a:srgbClr val="402552"/>
    <a:srgbClr val="911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2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5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48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51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44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5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951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955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692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406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81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292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4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02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731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87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313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05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01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299747" y="6286898"/>
            <a:ext cx="1697311" cy="4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3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66843" y="814631"/>
            <a:ext cx="8825658" cy="2677648"/>
          </a:xfrm>
        </p:spPr>
        <p:txBody>
          <a:bodyPr/>
          <a:lstStyle/>
          <a:p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Проект</a:t>
            </a:r>
            <a:b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Игра для мобильных устройств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Trigger Trap</a:t>
            </a:r>
            <a:endParaRPr lang="ru-RU" dirty="0">
              <a:solidFill>
                <a:schemeClr val="accent6">
                  <a:lumMod val="60000"/>
                  <a:lumOff val="4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66843" y="3880022"/>
            <a:ext cx="9249434" cy="2224215"/>
          </a:xfrm>
        </p:spPr>
        <p:txBody>
          <a:bodyPr>
            <a:normAutofit/>
          </a:bodyPr>
          <a:lstStyle/>
          <a:p>
            <a:r>
              <a:rPr lang="ru-RU" sz="2000" cap="none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Город: Москва</a:t>
            </a:r>
          </a:p>
          <a:p>
            <a:r>
              <a:rPr lang="ru-RU" sz="2000" cap="none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Площадка: РТУ МИРЭА</a:t>
            </a:r>
          </a:p>
          <a:p>
            <a:r>
              <a:rPr lang="ru-RU" sz="2000" cap="none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Учащиеся: Соломатин Павел Николаевич, Уланов Павел Сергеевич</a:t>
            </a:r>
          </a:p>
          <a:p>
            <a:r>
              <a:rPr lang="ru-RU" sz="2000" cap="none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Преподаватель: </a:t>
            </a:r>
            <a:r>
              <a:rPr lang="ru-RU" sz="2000" cap="none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Ше</a:t>
            </a:r>
            <a:r>
              <a:rPr lang="ru-RU" sz="2000" cap="none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ш</a:t>
            </a:r>
            <a:r>
              <a:rPr lang="ru-RU" sz="2000" cap="none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уков</a:t>
            </a:r>
            <a:r>
              <a:rPr lang="ru-RU" sz="2000" cap="none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Леонид Сергеевич</a:t>
            </a:r>
          </a:p>
          <a:p>
            <a:r>
              <a:rPr lang="ru-RU" sz="2000" cap="none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Дата: 21 мая 2021г.</a:t>
            </a:r>
            <a:endParaRPr lang="ru-RU" sz="2000" cap="none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20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Цель и задачи проекта</a:t>
            </a:r>
            <a:endParaRPr lang="ru-RU" dirty="0">
              <a:solidFill>
                <a:schemeClr val="accent6">
                  <a:lumMod val="60000"/>
                  <a:lumOff val="4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54954" y="2584704"/>
            <a:ext cx="2799207" cy="1487423"/>
          </a:xfrm>
          <a:prstGeom prst="rect">
            <a:avLst/>
          </a:prstGeom>
          <a:solidFill>
            <a:srgbClr val="402552"/>
          </a:solidFill>
          <a:ln>
            <a:solidFill>
              <a:srgbClr val="4A206A"/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Цель проекта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54954" y="4291268"/>
            <a:ext cx="2799208" cy="1511930"/>
          </a:xfrm>
          <a:prstGeom prst="rect">
            <a:avLst/>
          </a:prstGeom>
          <a:solidFill>
            <a:srgbClr val="402552"/>
          </a:solidFill>
          <a:ln>
            <a:solidFill>
              <a:srgbClr val="3C2550"/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Задачи проекта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4160" y="2584704"/>
            <a:ext cx="6856715" cy="1487424"/>
          </a:xfrm>
          <a:prstGeom prst="rect">
            <a:avLst/>
          </a:prstGeom>
          <a:solidFill>
            <a:srgbClr val="693164"/>
          </a:solidFill>
          <a:ln>
            <a:solidFill>
              <a:srgbClr val="693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Создать развлекательное приложение, рассказывающее о жизни студента РТУ МИРЭА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954161" y="4291268"/>
            <a:ext cx="6856715" cy="1511930"/>
          </a:xfrm>
          <a:prstGeom prst="rect">
            <a:avLst/>
          </a:prstGeom>
          <a:solidFill>
            <a:srgbClr val="693164"/>
          </a:solidFill>
          <a:ln>
            <a:solidFill>
              <a:srgbClr val="6931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Предупреждение для абитуриентов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Навигационный тренажёр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Культурное наследие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168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Аналоги нашей работы</a:t>
            </a:r>
            <a:endParaRPr lang="ru-RU" dirty="0">
              <a:solidFill>
                <a:schemeClr val="accent6">
                  <a:lumMod val="60000"/>
                  <a:lumOff val="4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https://brcforum.sitkocdn.ru/monthly_2019_07/upscale-245673958016212.png.a3d2946e8bd832318597ea0fcd9be4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89" y="2367297"/>
            <a:ext cx="4975718" cy="64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pinimg.com/736x/7a/cf/21/7acf21426046dcf2efed6f725613f9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57" y="3695824"/>
            <a:ext cx="3075897" cy="200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proximatelytoomanygames.files.wordpress.com/2016/11/martytitle_cleaned-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54" y="3695824"/>
            <a:ext cx="2165619" cy="176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edia.pocketgamer.com/artwork/na-mnpev/c5xlfriu4aa_fo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721" y="2367297"/>
            <a:ext cx="5295314" cy="256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937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Реализация и технологии</a:t>
            </a:r>
            <a:endParaRPr lang="ru-RU" dirty="0">
              <a:solidFill>
                <a:schemeClr val="accent6">
                  <a:lumMod val="60000"/>
                  <a:lumOff val="4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alternatifle.com/wp-content/uploads/2020/01/5e259330756a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3" y="223629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anulik.com/wp-content/uploads/2019/08/Android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257" y="4777986"/>
            <a:ext cx="21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cons.iconarchive.com/icons/papirus-team/papirus-apps/512/tiled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3" y="477798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yt3.ggpht.com/ytc/AAUvwnj0Y_S36xs-os5LMndaOBo77vBYUf9-N4dxmFNo3Q=s900-c-k-c0x00ffffff-no-rj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257" y="224714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meme-arsenal.com/memes/c34477869cdb3c291dcfaf866d3bb6b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605" y="3676296"/>
            <a:ext cx="144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VC-Proces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909" y="2409092"/>
            <a:ext cx="3048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054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Преимущества решения</a:t>
            </a:r>
            <a:endParaRPr lang="ru-RU" dirty="0">
              <a:solidFill>
                <a:schemeClr val="accent6">
                  <a:lumMod val="60000"/>
                  <a:lumOff val="4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53601" y="2405849"/>
            <a:ext cx="4554000" cy="164679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Фреймворк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LibGDX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53601" y="4524644"/>
            <a:ext cx="4554000" cy="16452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Платформа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JVM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517656" y="4524644"/>
            <a:ext cx="4554000" cy="16452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Понятный интерфейс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517656" y="2407443"/>
            <a:ext cx="4554000" cy="16452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Оффлайн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196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UML</a:t>
            </a:r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Диаграмма</a:t>
            </a:r>
            <a:endParaRPr lang="ru-RU" dirty="0">
              <a:solidFill>
                <a:schemeClr val="accent6">
                  <a:lumMod val="60000"/>
                  <a:lumOff val="4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https://sun9-29.userapi.com/impg/sp2GMVMtFu5_pUboeODLJxzePRg8CcCziuxksA/dU83KQ5HrF0.jpg?size=1803x979&amp;quality=96&amp;sign=54a4c1f89ad3d4a3d591879ba5c9f411&amp;type=albu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655" y="2345886"/>
            <a:ext cx="8962394" cy="398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97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Скриншоты игрового процесса</a:t>
            </a:r>
            <a:endParaRPr lang="ru-RU" dirty="0">
              <a:solidFill>
                <a:schemeClr val="accent6">
                  <a:lumMod val="60000"/>
                  <a:lumOff val="4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30" name="Picture 6" descr="https://sun9-35.userapi.com/impg/UDsXGemw93idxg_FTp3wX7ex1d4ptwYTHZobRA/6TubSc7byLU.jpg?size=1600x790&amp;quality=96&amp;sign=28bd874d20f88f4afbc839bde4212831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13" y="2316847"/>
            <a:ext cx="4743880" cy="234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un9-35.userapi.com/impg/EYB4WetY8J4H414kpKJ_CWVokoOHSmujDQzw8g/JeJPwiQnJb4.jpg?size=1600x803&amp;quality=96&amp;sign=aded65b99f33cef2d5a793a33e120c3e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94" y="2316846"/>
            <a:ext cx="4667080" cy="234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un9-54.userapi.com/impg/ALgNgmCL6yPTEyrHfyIpJVT3zE7qwVcphffRxA/8vdjc8oj5c8.jpg?size=1600x807&amp;quality=96&amp;sign=8384bd4a33d650a2c58b74b36bc1ec85&amp;type=alb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778" y="4732591"/>
            <a:ext cx="3936742" cy="198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813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Перспективы развития </a:t>
            </a:r>
            <a:endParaRPr lang="ru-RU" dirty="0">
              <a:solidFill>
                <a:schemeClr val="accent6">
                  <a:lumMod val="60000"/>
                  <a:lumOff val="4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Добавить новые локации, персонажей, сюжетные ветки</a:t>
            </a:r>
          </a:p>
          <a:p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Переписать проект на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Unity3D</a:t>
            </a:r>
          </a:p>
          <a:p>
            <a:pPr marL="0" indent="0">
              <a:buNone/>
            </a:pPr>
            <a:endParaRPr lang="ru-RU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602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Геймплей</a:t>
            </a:r>
            <a:endParaRPr lang="ru-RU" dirty="0"/>
          </a:p>
        </p:txBody>
      </p:sp>
      <p:pic>
        <p:nvPicPr>
          <p:cNvPr id="6" name="Защитный видос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11" t="3911" r="-55" b="4372"/>
          <a:stretch/>
        </p:blipFill>
        <p:spPr>
          <a:xfrm>
            <a:off x="2286879" y="2432304"/>
            <a:ext cx="7824560" cy="4029884"/>
          </a:xfrm>
        </p:spPr>
      </p:pic>
    </p:spTree>
    <p:extLst>
      <p:ext uri="{BB962C8B-B14F-4D97-AF65-F5344CB8AC3E}">
        <p14:creationId xmlns:p14="http://schemas.microsoft.com/office/powerpoint/2010/main" val="338722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 (конференц-зал)">
  <a:themeElements>
    <a:clrScheme name="Ион (конференц-зал)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Ион (конференц-зал)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 (конференц-зал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168</TotalTime>
  <Words>89</Words>
  <Application>Microsoft Office PowerPoint</Application>
  <PresentationFormat>Широкоэкранный</PresentationFormat>
  <Paragraphs>26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Century Gothic</vt:lpstr>
      <vt:lpstr>Times New Roman</vt:lpstr>
      <vt:lpstr>Verdana</vt:lpstr>
      <vt:lpstr>Wingdings 3</vt:lpstr>
      <vt:lpstr>Ион (конференц-зал)</vt:lpstr>
      <vt:lpstr>Проект Игра для мобильных устройств Trigger Trap</vt:lpstr>
      <vt:lpstr>Цель и задачи проекта</vt:lpstr>
      <vt:lpstr>Аналоги нашей работы</vt:lpstr>
      <vt:lpstr>Реализация и технологии</vt:lpstr>
      <vt:lpstr>Преимущества решения</vt:lpstr>
      <vt:lpstr>UML - Диаграмма</vt:lpstr>
      <vt:lpstr>Скриншоты игрового процесса</vt:lpstr>
      <vt:lpstr>Перспективы развития </vt:lpstr>
      <vt:lpstr>Геймплей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Игра для мобильных устройств Trigger Trap</dc:title>
  <dc:creator>Учетная запись Майкрософт</dc:creator>
  <cp:lastModifiedBy>Павел Соломатин</cp:lastModifiedBy>
  <cp:revision>24</cp:revision>
  <dcterms:created xsi:type="dcterms:W3CDTF">2021-05-12T17:21:39Z</dcterms:created>
  <dcterms:modified xsi:type="dcterms:W3CDTF">2021-05-19T19:27:44Z</dcterms:modified>
</cp:coreProperties>
</file>